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954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F36522A-5461-4955-B8AD-EA18B618A227}" type="datetimeFigureOut">
              <a:rPr lang="sl-SI" smtClean="0"/>
              <a:t>30.8.2016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CEF23C-8A8E-4BFD-A37D-7AA904D52B60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522A-5461-4955-B8AD-EA18B618A227}" type="datetimeFigureOut">
              <a:rPr lang="sl-SI" smtClean="0"/>
              <a:t>30.8.2016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F23C-8A8E-4BFD-A37D-7AA904D52B6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F36522A-5461-4955-B8AD-EA18B618A227}" type="datetimeFigureOut">
              <a:rPr lang="sl-SI" smtClean="0"/>
              <a:t>30.8.2016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Pravokotni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otni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8CEF23C-8A8E-4BFD-A37D-7AA904D52B60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522A-5461-4955-B8AD-EA18B618A227}" type="datetimeFigureOut">
              <a:rPr lang="sl-SI" smtClean="0"/>
              <a:t>30.8.2016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CEF23C-8A8E-4BFD-A37D-7AA904D52B60}" type="slidenum">
              <a:rPr lang="sl-SI" smtClean="0"/>
              <a:t>‹#›</a:t>
            </a:fld>
            <a:endParaRPr lang="sl-SI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7" name="Pravokotni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otni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2" name="Ograda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522A-5461-4955-B8AD-EA18B618A227}" type="datetimeFigureOut">
              <a:rPr lang="sl-SI" smtClean="0"/>
              <a:t>30.8.2016</a:t>
            </a:fld>
            <a:endParaRPr lang="sl-SI"/>
          </a:p>
        </p:txBody>
      </p:sp>
      <p:sp>
        <p:nvSpPr>
          <p:cNvPr id="13" name="Ograda številke diapoz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8CEF23C-8A8E-4BFD-A37D-7AA904D52B60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Ograda no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8" name="Ograda datum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F36522A-5461-4955-B8AD-EA18B618A227}" type="datetimeFigureOut">
              <a:rPr lang="sl-SI" smtClean="0"/>
              <a:t>30.8.2016</a:t>
            </a:fld>
            <a:endParaRPr lang="sl-SI"/>
          </a:p>
        </p:txBody>
      </p:sp>
      <p:sp>
        <p:nvSpPr>
          <p:cNvPr id="10" name="Ograda številke diapozitiva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8CEF23C-8A8E-4BFD-A37D-7AA904D52B60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F36522A-5461-4955-B8AD-EA18B618A227}" type="datetimeFigureOut">
              <a:rPr lang="sl-SI" smtClean="0"/>
              <a:t>30.8.2016</a:t>
            </a:fld>
            <a:endParaRPr lang="sl-SI"/>
          </a:p>
        </p:txBody>
      </p:sp>
      <p:sp>
        <p:nvSpPr>
          <p:cNvPr id="12" name="Ograda številke diapozitiva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8CEF23C-8A8E-4BFD-A37D-7AA904D52B60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Ograda no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l-SI"/>
          </a:p>
        </p:txBody>
      </p:sp>
      <p:sp>
        <p:nvSpPr>
          <p:cNvPr id="16" name="Ograda besedila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5" name="Ograda besedila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522A-5461-4955-B8AD-EA18B618A227}" type="datetimeFigureOut">
              <a:rPr lang="sl-SI" smtClean="0"/>
              <a:t>30.8.2016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CEF23C-8A8E-4BFD-A37D-7AA904D52B6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522A-5461-4955-B8AD-EA18B618A227}" type="datetimeFigureOut">
              <a:rPr lang="sl-SI" smtClean="0"/>
              <a:t>30.8.2016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CEF23C-8A8E-4BFD-A37D-7AA904D52B6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522A-5461-4955-B8AD-EA18B618A227}" type="datetimeFigureOut">
              <a:rPr lang="sl-SI" smtClean="0"/>
              <a:t>30.8.2016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CEF23C-8A8E-4BFD-A37D-7AA904D52B60}" type="slidenum">
              <a:rPr lang="sl-SI" smtClean="0"/>
              <a:t>‹#›</a:t>
            </a:fld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8" name="Pravokotni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1" name="Pravokotni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grada datum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F36522A-5461-4955-B8AD-EA18B618A227}" type="datetimeFigureOut">
              <a:rPr lang="sl-SI" smtClean="0"/>
              <a:t>30.8.2016</a:t>
            </a:fld>
            <a:endParaRPr lang="sl-SI"/>
          </a:p>
        </p:txBody>
      </p:sp>
      <p:sp>
        <p:nvSpPr>
          <p:cNvPr id="13" name="Ograda številke diapozitiva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8CEF23C-8A8E-4BFD-A37D-7AA904D52B60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Ograda no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F36522A-5461-4955-B8AD-EA18B618A227}" type="datetimeFigureOut">
              <a:rPr lang="sl-SI" smtClean="0"/>
              <a:t>30.8.2016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Pravokotni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otni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8CEF23C-8A8E-4BFD-A37D-7AA904D52B60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Rachel\Pictures\160510\DSCF12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5154"/>
            <a:ext cx="9297119" cy="929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195" y="624110"/>
            <a:ext cx="6683765" cy="1280890"/>
          </a:xfrm>
        </p:spPr>
        <p:txBody>
          <a:bodyPr/>
          <a:lstStyle/>
          <a:p>
            <a:r>
              <a:rPr lang="sl-SI" dirty="0" smtClean="0"/>
              <a:t>Kartiranje habitata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54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Kartiranje habitata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7629" y="1562029"/>
            <a:ext cx="6686550" cy="3777622"/>
          </a:xfrm>
        </p:spPr>
        <p:txBody>
          <a:bodyPr>
            <a:normAutofit/>
          </a:bodyPr>
          <a:lstStyle/>
          <a:p>
            <a:pPr>
              <a:buClr>
                <a:srgbClr val="F7F7F7"/>
              </a:buClr>
              <a:buFont typeface="Wingdings" panose="05000000000000000000" pitchFamily="2" charset="2"/>
              <a:buNone/>
            </a:pPr>
            <a:r>
              <a:rPr lang="sl-SI" altLang="en-US" sz="2000" b="1" dirty="0" smtClean="0"/>
              <a:t>Nadaljnji ukrepi </a:t>
            </a:r>
            <a:r>
              <a:rPr lang="en-IE" altLang="en-US" sz="2000" dirty="0" smtClean="0"/>
              <a:t>(</a:t>
            </a:r>
            <a:r>
              <a:rPr lang="sl-SI" altLang="en-US" sz="2000" dirty="0" smtClean="0"/>
              <a:t>kot skupina ali individualno</a:t>
            </a:r>
            <a:r>
              <a:rPr lang="en-IE" altLang="en-US" sz="2000" dirty="0" smtClean="0"/>
              <a:t>):</a:t>
            </a:r>
            <a:endParaRPr lang="en-IE" altLang="en-US" sz="2000" dirty="0"/>
          </a:p>
          <a:p>
            <a:r>
              <a:rPr lang="sl-SI" altLang="en-US" sz="2000" dirty="0" smtClean="0"/>
              <a:t>Pripravite barven zemljevid habitata vašega izbranega območja, ki bo vseboval tudi habitatne kode (legenda).</a:t>
            </a:r>
            <a:endParaRPr lang="en-IE" altLang="en-US" sz="2000" dirty="0"/>
          </a:p>
          <a:p>
            <a:r>
              <a:rPr lang="sl-SI" altLang="en-US" sz="2000" dirty="0" smtClean="0"/>
              <a:t>Dodajte kode (npr. slika) za dominantne vrste, uporabite npr. splošna imena vrst.</a:t>
            </a:r>
            <a:endParaRPr lang="en-IE" altLang="en-US" sz="2000" dirty="0"/>
          </a:p>
          <a:p>
            <a:r>
              <a:rPr lang="sl-SI" altLang="en-US" sz="2000" dirty="0" smtClean="0"/>
              <a:t>Dodajte ciljne simbole in spremne opombe.</a:t>
            </a:r>
            <a:endParaRPr lang="en-IE" altLang="en-US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b="7359"/>
          <a:stretch/>
        </p:blipFill>
        <p:spPr bwMode="auto">
          <a:xfrm>
            <a:off x="6660232" y="3156466"/>
            <a:ext cx="2121818" cy="3460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rboyle\Pictures\My Pictures\Biodiversity\Bio habitat model 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5553" y="152400"/>
            <a:ext cx="1981108" cy="1980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" r="4791" b="6793"/>
          <a:stretch/>
        </p:blipFill>
        <p:spPr>
          <a:xfrm>
            <a:off x="4283968" y="3850281"/>
            <a:ext cx="1579390" cy="2766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1" r="2536"/>
          <a:stretch/>
        </p:blipFill>
        <p:spPr>
          <a:xfrm>
            <a:off x="899592" y="4076700"/>
            <a:ext cx="2634027" cy="2525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762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Raznolikost habitata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Celinske vode in mokrišča</a:t>
            </a:r>
            <a:endParaRPr lang="en-GB" dirty="0" smtClean="0"/>
          </a:p>
          <a:p>
            <a:r>
              <a:rPr lang="sl-SI" dirty="0" smtClean="0"/>
              <a:t>Marine in obala</a:t>
            </a:r>
            <a:endParaRPr lang="en-GB" dirty="0" smtClean="0"/>
          </a:p>
          <a:p>
            <a:r>
              <a:rPr lang="sl-SI" dirty="0" smtClean="0"/>
              <a:t>Gozd</a:t>
            </a:r>
            <a:endParaRPr lang="en-GB" dirty="0" smtClean="0"/>
          </a:p>
          <a:p>
            <a:r>
              <a:rPr lang="sl-SI" dirty="0" smtClean="0"/>
              <a:t>Travišča</a:t>
            </a:r>
            <a:endParaRPr lang="en-GB" dirty="0" smtClean="0"/>
          </a:p>
          <a:p>
            <a:r>
              <a:rPr lang="sl-SI" dirty="0" smtClean="0"/>
              <a:t>Živa meja</a:t>
            </a:r>
            <a:endParaRPr lang="en-GB" dirty="0" smtClean="0"/>
          </a:p>
          <a:p>
            <a:r>
              <a:rPr lang="sl-SI" dirty="0" smtClean="0"/>
              <a:t>Kmetijske površine</a:t>
            </a:r>
            <a:endParaRPr lang="en-GB" dirty="0" smtClean="0"/>
          </a:p>
          <a:p>
            <a:r>
              <a:rPr lang="sl-SI" dirty="0" smtClean="0"/>
              <a:t>Gore</a:t>
            </a:r>
            <a:endParaRPr lang="en-GB" dirty="0" smtClean="0"/>
          </a:p>
          <a:p>
            <a:r>
              <a:rPr lang="sl-SI" dirty="0" smtClean="0"/>
              <a:t>Mesta in vasi</a:t>
            </a:r>
            <a:endParaRPr lang="en-GB" dirty="0"/>
          </a:p>
        </p:txBody>
      </p:sp>
      <p:pic>
        <p:nvPicPr>
          <p:cNvPr id="4" name="Picture 8" descr="C:\Documents and Settings\AN Taisce\My Documents\My Pictures\Random Pics\Phone pics\Image0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7599" y="4416726"/>
            <a:ext cx="1370523" cy="2434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C:\Documents and Settings\AN Taisce\My Documents\My Pictures\Random Pics\Sandy Cove W.Cork6 (Small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6820" y="3859954"/>
            <a:ext cx="1841304" cy="1842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217" y="1960150"/>
            <a:ext cx="1381825" cy="2456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025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Kartiranje habitata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sz="2800" dirty="0" smtClean="0"/>
              <a:t>Zemljevid habitata prikazuje geografsko porazdelitev različnih habitatov znotraj določenega območja</a:t>
            </a:r>
            <a:r>
              <a:rPr lang="en-GB" sz="2800" dirty="0" smtClean="0"/>
              <a:t>. </a:t>
            </a:r>
          </a:p>
          <a:p>
            <a:r>
              <a:rPr lang="sl-SI" sz="2800" dirty="0" smtClean="0"/>
              <a:t>Kaj je namen kartiranja habitatov?</a:t>
            </a:r>
            <a:endParaRPr lang="en-GB" sz="2800" dirty="0" smtClean="0"/>
          </a:p>
          <a:p>
            <a:pPr lvl="1"/>
            <a:r>
              <a:rPr lang="sl-SI" sz="2800" dirty="0" smtClean="0"/>
              <a:t>Povečanje stopnje biotske raznovrstnosti.</a:t>
            </a:r>
            <a:endParaRPr lang="en-GB" sz="2800" dirty="0" smtClean="0"/>
          </a:p>
          <a:p>
            <a:pPr lvl="1"/>
            <a:r>
              <a:rPr lang="sl-SI" sz="2800" dirty="0" smtClean="0"/>
              <a:t>Pomoč pri zaščiti območja/prisotnih vrst.</a:t>
            </a:r>
            <a:endParaRPr lang="en-GB" sz="2800" dirty="0" smtClean="0"/>
          </a:p>
          <a:p>
            <a:pPr lvl="1"/>
            <a:r>
              <a:rPr lang="sl-SI" sz="2800" dirty="0" smtClean="0"/>
              <a:t>Spodbuditi zanimanje.</a:t>
            </a:r>
            <a:endParaRPr lang="en-GB" sz="2800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228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Primeri</a:t>
            </a:r>
            <a:endParaRPr lang="en-GB" dirty="0"/>
          </a:p>
        </p:txBody>
      </p:sp>
      <p:pic>
        <p:nvPicPr>
          <p:cNvPr id="4" name="Picture 2" descr="C:\Users\rboyle\Documents\Biodiversity Theme\lyn\0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77976" y="2564904"/>
            <a:ext cx="2971572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" descr="http://www.visitcenarth.co.uk/images/web%20trail%20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67795" y="3140968"/>
            <a:ext cx="4697661" cy="3154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187624" y="2433082"/>
            <a:ext cx="30970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000" dirty="0" smtClean="0"/>
              <a:t>Zemljevid, ki spodbuja k </a:t>
            </a:r>
          </a:p>
          <a:p>
            <a:r>
              <a:rPr lang="sl-SI" sz="2000" dirty="0" smtClean="0"/>
              <a:t>ogledu določenega območja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1769874"/>
            <a:ext cx="250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Zemljevid, ki prikazuje zaščitena območja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5868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Priprava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3" y="2248347"/>
            <a:ext cx="8352928" cy="3877815"/>
          </a:xfrm>
        </p:spPr>
        <p:txBody>
          <a:bodyPr/>
          <a:lstStyle/>
          <a:p>
            <a:r>
              <a:rPr lang="sl-SI" dirty="0" smtClean="0"/>
              <a:t>Kako veliko območje boste kartirali</a:t>
            </a:r>
            <a:r>
              <a:rPr lang="en-GB" dirty="0" smtClean="0"/>
              <a:t>?</a:t>
            </a:r>
          </a:p>
          <a:p>
            <a:r>
              <a:rPr lang="sl-SI" dirty="0" smtClean="0"/>
              <a:t>Kako podrobno boste kartirali območje</a:t>
            </a:r>
            <a:r>
              <a:rPr lang="en-GB" dirty="0" smtClean="0"/>
              <a:t>?</a:t>
            </a:r>
          </a:p>
          <a:p>
            <a:r>
              <a:rPr lang="sl-SI" dirty="0" smtClean="0"/>
              <a:t>Kakšna sredstva imate na voljo </a:t>
            </a:r>
            <a:r>
              <a:rPr lang="en-GB" dirty="0" smtClean="0"/>
              <a:t>(</a:t>
            </a:r>
            <a:r>
              <a:rPr lang="sl-SI" dirty="0" smtClean="0"/>
              <a:t>čas</a:t>
            </a:r>
            <a:r>
              <a:rPr lang="en-GB" dirty="0" smtClean="0"/>
              <a:t>/</a:t>
            </a:r>
            <a:r>
              <a:rPr lang="sl-SI" dirty="0" smtClean="0"/>
              <a:t>denar</a:t>
            </a:r>
            <a:r>
              <a:rPr lang="en-GB" dirty="0" smtClean="0"/>
              <a:t>/</a:t>
            </a:r>
            <a:r>
              <a:rPr lang="sl-SI" dirty="0" smtClean="0"/>
              <a:t>material/podatki</a:t>
            </a:r>
            <a:r>
              <a:rPr lang="en-GB" dirty="0" smtClean="0"/>
              <a:t>)?</a:t>
            </a:r>
          </a:p>
          <a:p>
            <a:r>
              <a:rPr lang="sl-SI" dirty="0" smtClean="0"/>
              <a:t>Biološki in fizikalni parametri</a:t>
            </a:r>
            <a:r>
              <a:rPr lang="en-GB" dirty="0" smtClean="0"/>
              <a:t>?</a:t>
            </a:r>
          </a:p>
          <a:p>
            <a:r>
              <a:rPr lang="sl-SI" dirty="0" smtClean="0"/>
              <a:t>Je območje varno</a:t>
            </a:r>
            <a:r>
              <a:rPr lang="en-GB" dirty="0" smtClean="0"/>
              <a:t>(</a:t>
            </a:r>
            <a:r>
              <a:rPr lang="sl-SI" dirty="0" smtClean="0"/>
              <a:t>npr. brez strupenih rastlin</a:t>
            </a:r>
            <a:r>
              <a:rPr lang="en-GB" dirty="0" smtClean="0"/>
              <a:t>)?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511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Potreben material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Velik papir za zapiske</a:t>
            </a:r>
            <a:endParaRPr lang="en-GB" dirty="0" smtClean="0"/>
          </a:p>
          <a:p>
            <a:r>
              <a:rPr lang="sl-SI" dirty="0" smtClean="0"/>
              <a:t>Svinčniki, barvice …</a:t>
            </a:r>
            <a:endParaRPr lang="en-GB" dirty="0" smtClean="0"/>
          </a:p>
          <a:p>
            <a:r>
              <a:rPr lang="sl-SI" dirty="0" smtClean="0"/>
              <a:t>Odločite se za kode / simbole, preden začnete kartiranje.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sl-SI" dirty="0" smtClean="0"/>
              <a:t>Če kartiranje poteka zunaj šolskega okoliša</a:t>
            </a:r>
            <a:endParaRPr lang="en-GB" dirty="0" smtClean="0"/>
          </a:p>
          <a:p>
            <a:r>
              <a:rPr lang="sl-SI" dirty="0" smtClean="0"/>
              <a:t>Lokalni in regionalni zemljevidi za referenco.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79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Prva možnost </a:t>
            </a:r>
            <a:r>
              <a:rPr lang="en-GB" dirty="0" smtClean="0"/>
              <a:t>– </a:t>
            </a:r>
            <a:r>
              <a:rPr lang="sl-SI" dirty="0" smtClean="0"/>
              <a:t>uporaba</a:t>
            </a:r>
            <a:r>
              <a:rPr lang="en-GB" dirty="0" smtClean="0"/>
              <a:t> Google Maps</a:t>
            </a:r>
            <a:endParaRPr lang="en-GB" dirty="0"/>
          </a:p>
        </p:txBody>
      </p:sp>
      <p:pic>
        <p:nvPicPr>
          <p:cNvPr id="4" name="Picture 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5688632" cy="461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99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Druga možnost </a:t>
            </a:r>
            <a:r>
              <a:rPr lang="en-GB" dirty="0" smtClean="0"/>
              <a:t>– </a:t>
            </a:r>
            <a:r>
              <a:rPr lang="sl-SI" dirty="0" smtClean="0"/>
              <a:t>Narišite zemljevid območja in označite meje</a:t>
            </a:r>
            <a:endParaRPr lang="en-GB" dirty="0"/>
          </a:p>
        </p:txBody>
      </p:sp>
      <p:pic>
        <p:nvPicPr>
          <p:cNvPr id="4" name="Picture 5" descr="C:\Users\rboyle\Pictures\My Pictures\Biodiversity\Tahilla,Sneem, Co. Kerry\HM 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72816"/>
            <a:ext cx="4836482" cy="4841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442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Kartiranje habitata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03648" y="1844824"/>
            <a:ext cx="6686550" cy="3777622"/>
          </a:xfrm>
        </p:spPr>
        <p:txBody>
          <a:bodyPr>
            <a:noAutofit/>
          </a:bodyPr>
          <a:lstStyle/>
          <a:p>
            <a:pPr marL="274320" indent="-27432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sl-SI" sz="2000" b="1" dirty="0" smtClean="0"/>
              <a:t>V učilnici:</a:t>
            </a:r>
            <a:endParaRPr lang="en-IE" sz="2000" dirty="0"/>
          </a:p>
          <a:p>
            <a:pPr defTabSz="457207">
              <a:buFont typeface="Wingdings" panose="05000000000000000000" pitchFamily="2" charset="2"/>
              <a:buChar char="ü"/>
              <a:defRPr/>
            </a:pPr>
            <a:r>
              <a:rPr lang="sl-SI" sz="2000" dirty="0" smtClean="0"/>
              <a:t>Natisnite / narišite zemljevid območja in označi meje</a:t>
            </a:r>
            <a:endParaRPr lang="en-IE" sz="2000" dirty="0"/>
          </a:p>
          <a:p>
            <a:pPr marL="274320" indent="-27432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en-IE" sz="2000" dirty="0"/>
          </a:p>
          <a:p>
            <a:pPr marL="274320" indent="-27432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sl-SI" sz="2000" b="1" dirty="0" smtClean="0"/>
              <a:t>Na terenu </a:t>
            </a:r>
            <a:r>
              <a:rPr lang="en-IE" sz="2000" dirty="0" smtClean="0"/>
              <a:t>(</a:t>
            </a:r>
            <a:r>
              <a:rPr lang="sl-SI" sz="2000" dirty="0" smtClean="0"/>
              <a:t>skupinsko delo</a:t>
            </a:r>
            <a:r>
              <a:rPr lang="en-IE" sz="2000" dirty="0" smtClean="0"/>
              <a:t>):</a:t>
            </a:r>
            <a:endParaRPr lang="en-IE" sz="2000" dirty="0"/>
          </a:p>
          <a:p>
            <a:pPr defTabSz="457207">
              <a:buFont typeface="Wingdings" panose="05000000000000000000" pitchFamily="2" charset="2"/>
              <a:buChar char="ü"/>
              <a:defRPr/>
            </a:pPr>
            <a:r>
              <a:rPr lang="sl-SI" sz="2000" dirty="0" smtClean="0"/>
              <a:t>Sprehodite se po celotnem območju, ki ga boste kartirali </a:t>
            </a:r>
            <a:r>
              <a:rPr lang="en-IE" sz="2000" dirty="0" smtClean="0"/>
              <a:t>&amp; </a:t>
            </a:r>
            <a:r>
              <a:rPr lang="sl-SI" sz="2000" dirty="0" smtClean="0"/>
              <a:t>pripravite grob oris habitata.</a:t>
            </a:r>
            <a:endParaRPr lang="en-IE" sz="2000" dirty="0"/>
          </a:p>
          <a:p>
            <a:pPr defTabSz="457207">
              <a:buFont typeface="Wingdings" panose="05000000000000000000" pitchFamily="2" charset="2"/>
              <a:buChar char="ü"/>
              <a:defRPr/>
            </a:pPr>
            <a:r>
              <a:rPr lang="sl-SI" sz="2000" dirty="0" smtClean="0"/>
              <a:t>Razmejite različne enote habitata </a:t>
            </a:r>
            <a:r>
              <a:rPr lang="en-IE" sz="2000" dirty="0" smtClean="0"/>
              <a:t>&amp; </a:t>
            </a:r>
            <a:r>
              <a:rPr lang="sl-SI" sz="2000" dirty="0" smtClean="0"/>
              <a:t>identificirajte jih z uporabo simbolov.</a:t>
            </a:r>
            <a:endParaRPr lang="en-IE" sz="2000" dirty="0"/>
          </a:p>
          <a:p>
            <a:pPr defTabSz="457207">
              <a:buFont typeface="Wingdings" panose="05000000000000000000" pitchFamily="2" charset="2"/>
              <a:buChar char="ü"/>
              <a:defRPr/>
            </a:pPr>
            <a:r>
              <a:rPr lang="sl-SI" sz="2000" dirty="0" smtClean="0"/>
              <a:t>Ugotovite katere dominantne vrste so prisotne (splošno ime vrste).</a:t>
            </a:r>
            <a:endParaRPr lang="en-IE" sz="2000" dirty="0"/>
          </a:p>
          <a:p>
            <a:pPr defTabSz="457207">
              <a:buFont typeface="Wingdings" panose="05000000000000000000" pitchFamily="2" charset="2"/>
              <a:buChar char="ü"/>
              <a:defRPr/>
            </a:pPr>
            <a:r>
              <a:rPr lang="sl-SI" sz="2000" dirty="0" smtClean="0"/>
              <a:t>Dodajte simbole.</a:t>
            </a:r>
            <a:endParaRPr lang="en-IE" sz="2000" dirty="0"/>
          </a:p>
          <a:p>
            <a:pPr defTabSz="457207">
              <a:buFont typeface="Wingdings" panose="05000000000000000000" pitchFamily="2" charset="2"/>
              <a:buChar char="ü"/>
              <a:defRPr/>
            </a:pPr>
            <a:r>
              <a:rPr lang="sl-SI" sz="2000" dirty="0" smtClean="0"/>
              <a:t>Pripravite spremljevalne ciljne opombe</a:t>
            </a:r>
            <a:r>
              <a:rPr lang="en-IE" sz="2000" dirty="0" smtClean="0"/>
              <a:t>(</a:t>
            </a:r>
            <a:r>
              <a:rPr lang="sl-SI" sz="2000" dirty="0" smtClean="0"/>
              <a:t>na zemljevidu ali v posebnem zvezku</a:t>
            </a:r>
            <a:r>
              <a:rPr lang="en-IE" sz="2000" dirty="0" smtClean="0"/>
              <a:t>)</a:t>
            </a:r>
            <a:r>
              <a:rPr lang="sl-SI" sz="2000" dirty="0" smtClean="0"/>
              <a:t>.</a:t>
            </a:r>
            <a:r>
              <a:rPr lang="en-IE" sz="2000" dirty="0" smtClean="0"/>
              <a:t> 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224425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redinsko">
  <a:themeElements>
    <a:clrScheme name="Sredinsk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redinsk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redinsk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</TotalTime>
  <Words>283</Words>
  <Application>Microsoft Office PowerPoint</Application>
  <PresentationFormat>Diaprojekcija na zaslonu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1" baseType="lpstr">
      <vt:lpstr>Sredinsko</vt:lpstr>
      <vt:lpstr>Kartiranje habitata</vt:lpstr>
      <vt:lpstr>Raznolikost habitata</vt:lpstr>
      <vt:lpstr>Kartiranje habitata</vt:lpstr>
      <vt:lpstr>Primeri</vt:lpstr>
      <vt:lpstr>Priprava</vt:lpstr>
      <vt:lpstr>Potreben material</vt:lpstr>
      <vt:lpstr>Prva možnost – uporaba Google Maps</vt:lpstr>
      <vt:lpstr>Druga možnost – Narišite zemljevid območja in označite meje</vt:lpstr>
      <vt:lpstr>Kartiranje habitata</vt:lpstr>
      <vt:lpstr>Kartiranje habitata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Kartiranje habitata</dc:title>
  <dc:creator>Ekošola</dc:creator>
  <cp:lastModifiedBy>Dunja</cp:lastModifiedBy>
  <cp:revision>2</cp:revision>
  <dcterms:created xsi:type="dcterms:W3CDTF">2016-08-30T11:28:50Z</dcterms:created>
  <dcterms:modified xsi:type="dcterms:W3CDTF">2016-08-30T12:01:06Z</dcterms:modified>
</cp:coreProperties>
</file>